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4"/>
  </p:sldMasterIdLst>
  <p:notesMasterIdLst>
    <p:notesMasterId r:id="rId7"/>
  </p:notesMasterIdLst>
  <p:handoutMasterIdLst>
    <p:handoutMasterId r:id="rId8"/>
  </p:handoutMasterIdLst>
  <p:sldIdLst>
    <p:sldId id="263" r:id="rId5"/>
    <p:sldId id="262" r:id="rId6"/>
  </p:sldIdLst>
  <p:sldSz cx="10058400" cy="77724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6" autoAdjust="0"/>
    <p:restoredTop sz="93213" autoAdjust="0"/>
  </p:normalViewPr>
  <p:slideViewPr>
    <p:cSldViewPr snapToGrid="0">
      <p:cViewPr varScale="1">
        <p:scale>
          <a:sx n="91" d="100"/>
          <a:sy n="91" d="100"/>
        </p:scale>
        <p:origin x="1962" y="9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96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8D6FE3C-34D8-4B4B-9273-D907B0A3B964}" type="datetimeFigureOut">
              <a:rPr lang="en-US"/>
              <a:t>1/7/2026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169A89D-734B-4FAD-B6E7-2B864E72E48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192036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D0FF5F4-5691-49AF-9E16-FB22826F7264}" type="datetimeFigureOut">
              <a:rPr lang="en-US"/>
              <a:t>1/7/2026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74788" y="1162050"/>
            <a:ext cx="406082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52A89D7-7603-4ECB-ADF6-F6CF2BE4F40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258489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2A89D7-7603-4ECB-ADF6-F6CF2BE4F40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3112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2A89D7-7603-4ECB-ADF6-F6CF2BE4F40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715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sid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 userDrawn="1"/>
        </p:nvSpPr>
        <p:spPr>
          <a:xfrm>
            <a:off x="237744" y="457200"/>
            <a:ext cx="2816352" cy="1828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 userDrawn="1"/>
        </p:nvSpPr>
        <p:spPr>
          <a:xfrm>
            <a:off x="3575303" y="457200"/>
            <a:ext cx="2816352" cy="1828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 userDrawn="1"/>
        </p:nvSpPr>
        <p:spPr>
          <a:xfrm>
            <a:off x="6958584" y="457200"/>
            <a:ext cx="2816352" cy="1828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 userDrawn="1"/>
        </p:nvSpPr>
        <p:spPr>
          <a:xfrm>
            <a:off x="237744" y="3125662"/>
            <a:ext cx="2816352" cy="1828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 userDrawn="1"/>
        </p:nvSpPr>
        <p:spPr>
          <a:xfrm>
            <a:off x="237744" y="3305960"/>
            <a:ext cx="2816352" cy="39330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 userDrawn="1"/>
        </p:nvSpPr>
        <p:spPr>
          <a:xfrm>
            <a:off x="3575303" y="640080"/>
            <a:ext cx="2816352" cy="8059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 userDrawn="1"/>
        </p:nvSpPr>
        <p:spPr>
          <a:xfrm>
            <a:off x="3575303" y="5709684"/>
            <a:ext cx="2816352" cy="152931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 userDrawn="1"/>
        </p:nvSpPr>
        <p:spPr>
          <a:xfrm>
            <a:off x="6959473" y="5709684"/>
            <a:ext cx="2816352" cy="152931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 Placeholder 21"/>
          <p:cNvSpPr>
            <a:spLocks noGrp="1"/>
          </p:cNvSpPr>
          <p:nvPr>
            <p:ph type="body" sz="quarter" idx="19" hasCustomPrompt="1"/>
          </p:nvPr>
        </p:nvSpPr>
        <p:spPr>
          <a:xfrm>
            <a:off x="502920" y="3403600"/>
            <a:ext cx="2286000" cy="3693886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None/>
              <a:defRPr sz="1200" i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3600"/>
            </a:lvl2pPr>
            <a:lvl3pPr marL="0" indent="0">
              <a:spcBef>
                <a:spcPts val="0"/>
              </a:spcBef>
              <a:buNone/>
              <a:defRPr sz="3600"/>
            </a:lvl3pPr>
            <a:lvl4pPr marL="0" indent="0">
              <a:spcBef>
                <a:spcPts val="0"/>
              </a:spcBef>
              <a:buNone/>
              <a:defRPr sz="3600"/>
            </a:lvl4pPr>
            <a:lvl5pPr marL="0" indent="0">
              <a:spcBef>
                <a:spcPts val="0"/>
              </a:spcBef>
              <a:buNone/>
              <a:defRPr sz="3600"/>
            </a:lvl5pPr>
          </a:lstStyle>
          <a:p>
            <a:pPr lvl="0"/>
            <a:r>
              <a:rPr dirty="0"/>
              <a:t>Click to add text</a:t>
            </a:r>
          </a:p>
        </p:txBody>
      </p:sp>
      <p:sp>
        <p:nvSpPr>
          <p:cNvPr id="31" name="Text Placeholder 21"/>
          <p:cNvSpPr>
            <a:spLocks noGrp="1"/>
          </p:cNvSpPr>
          <p:nvPr>
            <p:ph type="body" sz="quarter" idx="20" hasCustomPrompt="1"/>
          </p:nvPr>
        </p:nvSpPr>
        <p:spPr>
          <a:xfrm>
            <a:off x="3840479" y="696686"/>
            <a:ext cx="2286000" cy="595085"/>
          </a:xfrm>
        </p:spPr>
        <p:txBody>
          <a:bodyPr lIns="0" tIns="0" rIns="0" bIns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3600"/>
            </a:lvl2pPr>
            <a:lvl3pPr marL="0" indent="0">
              <a:spcBef>
                <a:spcPts val="0"/>
              </a:spcBef>
              <a:buNone/>
              <a:defRPr sz="3600"/>
            </a:lvl3pPr>
            <a:lvl4pPr marL="0" indent="0">
              <a:spcBef>
                <a:spcPts val="0"/>
              </a:spcBef>
              <a:buNone/>
              <a:defRPr sz="3600"/>
            </a:lvl4pPr>
            <a:lvl5pPr marL="0" indent="0">
              <a:spcBef>
                <a:spcPts val="0"/>
              </a:spcBef>
              <a:buNone/>
              <a:defRPr sz="3600"/>
            </a:lvl5pPr>
          </a:lstStyle>
          <a:p>
            <a:pPr lvl="0"/>
            <a:r>
              <a:rPr lang="en-US" dirty="0"/>
              <a:t>Heading text</a:t>
            </a:r>
            <a:endParaRPr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27"/>
          </p:nvPr>
        </p:nvSpPr>
        <p:spPr>
          <a:xfrm>
            <a:off x="237744" y="640080"/>
            <a:ext cx="2816352" cy="2485582"/>
          </a:xfrm>
          <a:solidFill>
            <a:schemeClr val="bg1">
              <a:lumMod val="95000"/>
            </a:schemeClr>
          </a:solidFill>
        </p:spPr>
        <p:txBody>
          <a:bodyPr tIns="182880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48" name="Picture Placeholder 4"/>
          <p:cNvSpPr>
            <a:spLocks noGrp="1"/>
          </p:cNvSpPr>
          <p:nvPr>
            <p:ph type="pic" sz="quarter" idx="30"/>
          </p:nvPr>
        </p:nvSpPr>
        <p:spPr>
          <a:xfrm>
            <a:off x="3575303" y="1446028"/>
            <a:ext cx="2816352" cy="4080776"/>
          </a:xfrm>
          <a:solidFill>
            <a:schemeClr val="bg1">
              <a:lumMod val="95000"/>
            </a:schemeClr>
          </a:solidFill>
        </p:spPr>
        <p:txBody>
          <a:bodyPr tIns="182880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49" name="Rectangle 48"/>
          <p:cNvSpPr/>
          <p:nvPr userDrawn="1"/>
        </p:nvSpPr>
        <p:spPr>
          <a:xfrm>
            <a:off x="3575303" y="5526804"/>
            <a:ext cx="2816352" cy="1828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Picture Placeholder 4"/>
          <p:cNvSpPr>
            <a:spLocks noGrp="1"/>
          </p:cNvSpPr>
          <p:nvPr>
            <p:ph type="pic" sz="quarter" idx="31"/>
          </p:nvPr>
        </p:nvSpPr>
        <p:spPr>
          <a:xfrm>
            <a:off x="6959473" y="640080"/>
            <a:ext cx="2816352" cy="4886724"/>
          </a:xfrm>
          <a:solidFill>
            <a:schemeClr val="bg1">
              <a:lumMod val="95000"/>
            </a:schemeClr>
          </a:solidFill>
        </p:spPr>
        <p:txBody>
          <a:bodyPr tIns="182880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52" name="Rectangle 51"/>
          <p:cNvSpPr/>
          <p:nvPr userDrawn="1"/>
        </p:nvSpPr>
        <p:spPr>
          <a:xfrm>
            <a:off x="6959473" y="5526804"/>
            <a:ext cx="2816352" cy="1828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 Placeholder 21"/>
          <p:cNvSpPr>
            <a:spLocks noGrp="1"/>
          </p:cNvSpPr>
          <p:nvPr>
            <p:ph type="body" sz="quarter" idx="60" hasCustomPrompt="1"/>
          </p:nvPr>
        </p:nvSpPr>
        <p:spPr>
          <a:xfrm>
            <a:off x="3840479" y="5820181"/>
            <a:ext cx="2423160" cy="247243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i="1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3600"/>
            </a:lvl2pPr>
            <a:lvl3pPr marL="0" indent="0">
              <a:spcBef>
                <a:spcPts val="0"/>
              </a:spcBef>
              <a:buNone/>
              <a:defRPr sz="3600"/>
            </a:lvl3pPr>
            <a:lvl4pPr marL="0" indent="0">
              <a:spcBef>
                <a:spcPts val="0"/>
              </a:spcBef>
              <a:buNone/>
              <a:defRPr sz="3600"/>
            </a:lvl4pPr>
            <a:lvl5pPr marL="0" indent="0">
              <a:spcBef>
                <a:spcPts val="0"/>
              </a:spcBef>
              <a:buNone/>
              <a:defRPr sz="3600"/>
            </a:lvl5pPr>
          </a:lstStyle>
          <a:p>
            <a:pPr lvl="0"/>
            <a:r>
              <a:rPr dirty="0"/>
              <a:t>Click to add text</a:t>
            </a:r>
          </a:p>
        </p:txBody>
      </p:sp>
      <p:sp>
        <p:nvSpPr>
          <p:cNvPr id="56" name="Text Placeholder 21"/>
          <p:cNvSpPr>
            <a:spLocks noGrp="1"/>
          </p:cNvSpPr>
          <p:nvPr>
            <p:ph type="body" sz="quarter" idx="61" hasCustomPrompt="1"/>
          </p:nvPr>
        </p:nvSpPr>
        <p:spPr>
          <a:xfrm>
            <a:off x="3840479" y="6146006"/>
            <a:ext cx="2423160" cy="642938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1100" b="0" i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3600"/>
            </a:lvl2pPr>
            <a:lvl3pPr marL="0" indent="0">
              <a:spcBef>
                <a:spcPts val="0"/>
              </a:spcBef>
              <a:buNone/>
              <a:defRPr sz="3600"/>
            </a:lvl3pPr>
            <a:lvl4pPr marL="0" indent="0">
              <a:spcBef>
                <a:spcPts val="0"/>
              </a:spcBef>
              <a:buNone/>
              <a:defRPr sz="3600"/>
            </a:lvl4pPr>
            <a:lvl5pPr marL="0" indent="0">
              <a:spcBef>
                <a:spcPts val="0"/>
              </a:spcBef>
              <a:buNone/>
              <a:defRPr sz="3600"/>
            </a:lvl5pPr>
          </a:lstStyle>
          <a:p>
            <a:pPr lvl="0"/>
            <a:r>
              <a:rPr dirty="0"/>
              <a:t>Click to add text</a:t>
            </a:r>
            <a:endParaRPr lang="en-US" dirty="0"/>
          </a:p>
        </p:txBody>
      </p:sp>
      <p:sp>
        <p:nvSpPr>
          <p:cNvPr id="57" name="Text Placeholder 21"/>
          <p:cNvSpPr>
            <a:spLocks noGrp="1"/>
          </p:cNvSpPr>
          <p:nvPr>
            <p:ph type="body" sz="quarter" idx="62" hasCustomPrompt="1"/>
          </p:nvPr>
        </p:nvSpPr>
        <p:spPr>
          <a:xfrm>
            <a:off x="3840479" y="6788944"/>
            <a:ext cx="2423160" cy="380198"/>
          </a:xfrm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100" b="0" i="1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3600"/>
            </a:lvl2pPr>
            <a:lvl3pPr marL="0" indent="0">
              <a:spcBef>
                <a:spcPts val="0"/>
              </a:spcBef>
              <a:buNone/>
              <a:defRPr sz="3600"/>
            </a:lvl3pPr>
            <a:lvl4pPr marL="0" indent="0">
              <a:spcBef>
                <a:spcPts val="0"/>
              </a:spcBef>
              <a:buNone/>
              <a:defRPr sz="3600"/>
            </a:lvl4pPr>
            <a:lvl5pPr marL="0" indent="0">
              <a:spcBef>
                <a:spcPts val="0"/>
              </a:spcBef>
              <a:buNone/>
              <a:defRPr sz="3600"/>
            </a:lvl5pPr>
          </a:lstStyle>
          <a:p>
            <a:pPr lvl="0"/>
            <a:r>
              <a:rPr dirty="0"/>
              <a:t>Click to add text</a:t>
            </a:r>
          </a:p>
        </p:txBody>
      </p:sp>
      <p:sp>
        <p:nvSpPr>
          <p:cNvPr id="58" name="Text Placeholder 21"/>
          <p:cNvSpPr>
            <a:spLocks noGrp="1"/>
          </p:cNvSpPr>
          <p:nvPr>
            <p:ph type="body" sz="quarter" idx="63" hasCustomPrompt="1"/>
          </p:nvPr>
        </p:nvSpPr>
        <p:spPr>
          <a:xfrm>
            <a:off x="7156069" y="5820182"/>
            <a:ext cx="2423160" cy="1040418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2400" b="0" i="1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3600"/>
            </a:lvl2pPr>
            <a:lvl3pPr marL="0" indent="0">
              <a:spcBef>
                <a:spcPts val="0"/>
              </a:spcBef>
              <a:buNone/>
              <a:defRPr sz="3600"/>
            </a:lvl3pPr>
            <a:lvl4pPr marL="0" indent="0">
              <a:spcBef>
                <a:spcPts val="0"/>
              </a:spcBef>
              <a:buNone/>
              <a:defRPr sz="3600"/>
            </a:lvl4pPr>
            <a:lvl5pPr marL="0" indent="0">
              <a:spcBef>
                <a:spcPts val="0"/>
              </a:spcBef>
              <a:buNone/>
              <a:defRPr sz="3600"/>
            </a:lvl5pPr>
          </a:lstStyle>
          <a:p>
            <a:pPr lvl="0"/>
            <a:r>
              <a:rPr lang="en-US" dirty="0"/>
              <a:t>Company name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863192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" userDrawn="1">
          <p15:clr>
            <a:srgbClr val="FBAE40"/>
          </p15:clr>
        </p15:guide>
        <p15:guide id="2" orient="horz" pos="4560" userDrawn="1">
          <p15:clr>
            <a:srgbClr val="FBAE40"/>
          </p15:clr>
        </p15:guide>
        <p15:guide id="3" pos="144" userDrawn="1">
          <p15:clr>
            <a:srgbClr val="FBAE40"/>
          </p15:clr>
        </p15:guide>
        <p15:guide id="4" pos="1920" userDrawn="1">
          <p15:clr>
            <a:srgbClr val="FBAE40"/>
          </p15:clr>
        </p15:guide>
        <p15:guide id="6" pos="6156" userDrawn="1">
          <p15:clr>
            <a:srgbClr val="FBAE40"/>
          </p15:clr>
        </p15:guide>
        <p15:guide id="7" pos="4382" userDrawn="1">
          <p15:clr>
            <a:srgbClr val="FBAE40"/>
          </p15:clr>
        </p15:guide>
        <p15:guide id="8" pos="2250" userDrawn="1">
          <p15:clr>
            <a:srgbClr val="FBAE40"/>
          </p15:clr>
        </p15:guide>
        <p15:guide id="9" pos="4026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id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ctangle 77"/>
          <p:cNvSpPr/>
          <p:nvPr userDrawn="1"/>
        </p:nvSpPr>
        <p:spPr>
          <a:xfrm>
            <a:off x="6958584" y="640080"/>
            <a:ext cx="2816352" cy="65989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 userDrawn="1"/>
        </p:nvSpPr>
        <p:spPr>
          <a:xfrm>
            <a:off x="6958584" y="457200"/>
            <a:ext cx="2816352" cy="1828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Picture Placeholder 4"/>
          <p:cNvSpPr>
            <a:spLocks noGrp="1"/>
          </p:cNvSpPr>
          <p:nvPr>
            <p:ph type="pic" sz="quarter" idx="60"/>
          </p:nvPr>
        </p:nvSpPr>
        <p:spPr>
          <a:xfrm>
            <a:off x="6958584" y="3265712"/>
            <a:ext cx="2816352" cy="2268881"/>
          </a:xfrm>
          <a:solidFill>
            <a:schemeClr val="bg1">
              <a:lumMod val="95000"/>
            </a:schemeClr>
          </a:solidFill>
        </p:spPr>
        <p:txBody>
          <a:bodyPr tIns="182880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2" name="Text Placeholder 21"/>
          <p:cNvSpPr>
            <a:spLocks noGrp="1"/>
          </p:cNvSpPr>
          <p:nvPr>
            <p:ph type="body" sz="quarter" idx="63" hasCustomPrompt="1"/>
          </p:nvPr>
        </p:nvSpPr>
        <p:spPr>
          <a:xfrm>
            <a:off x="7155180" y="5805715"/>
            <a:ext cx="2423160" cy="1204685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50000"/>
              </a:lnSpc>
              <a:spcBef>
                <a:spcPts val="900"/>
              </a:spcBef>
              <a:buNone/>
              <a:defRPr sz="1200" b="0" i="1">
                <a:solidFill>
                  <a:schemeClr val="tx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3600"/>
            </a:lvl2pPr>
            <a:lvl3pPr marL="0" indent="0">
              <a:spcBef>
                <a:spcPts val="0"/>
              </a:spcBef>
              <a:buNone/>
              <a:defRPr sz="3600"/>
            </a:lvl3pPr>
            <a:lvl4pPr marL="0" indent="0">
              <a:spcBef>
                <a:spcPts val="0"/>
              </a:spcBef>
              <a:buNone/>
              <a:defRPr sz="3600"/>
            </a:lvl4pPr>
            <a:lvl5pPr marL="0" indent="0">
              <a:spcBef>
                <a:spcPts val="0"/>
              </a:spcBef>
              <a:buNone/>
              <a:defRPr sz="3600"/>
            </a:lvl5pPr>
          </a:lstStyle>
          <a:p>
            <a:pPr lvl="0"/>
            <a:r>
              <a:rPr dirty="0"/>
              <a:t>Click to add text</a:t>
            </a:r>
          </a:p>
        </p:txBody>
      </p:sp>
      <p:sp>
        <p:nvSpPr>
          <p:cNvPr id="73" name="Text Placeholder 21"/>
          <p:cNvSpPr>
            <a:spLocks noGrp="1"/>
          </p:cNvSpPr>
          <p:nvPr>
            <p:ph type="body" sz="quarter" idx="64" hasCustomPrompt="1"/>
          </p:nvPr>
        </p:nvSpPr>
        <p:spPr>
          <a:xfrm>
            <a:off x="7155180" y="1622984"/>
            <a:ext cx="2423160" cy="1488472"/>
          </a:xfrm>
        </p:spPr>
        <p:txBody>
          <a:bodyPr lIns="0" tIns="0" rIns="0" bIns="0" anchor="t">
            <a:noAutofit/>
          </a:bodyPr>
          <a:lstStyle>
            <a:lvl1pPr marL="112713" indent="-112713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100">
                <a:solidFill>
                  <a:schemeClr val="tx2"/>
                </a:solidFill>
              </a:defRPr>
            </a:lvl1pPr>
            <a:lvl2pPr marL="182880" indent="-18288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900"/>
            </a:lvl2pPr>
            <a:lvl3pPr marL="182880" indent="-18288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900"/>
            </a:lvl3pPr>
            <a:lvl4pPr marL="182880" indent="-18288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900"/>
            </a:lvl4pPr>
            <a:lvl5pPr marL="182880" indent="-18288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900"/>
            </a:lvl5pPr>
            <a:lvl6pPr marL="182880" indent="-18288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900"/>
            </a:lvl6pPr>
            <a:lvl7pPr marL="182880" indent="-18288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900"/>
            </a:lvl7pPr>
            <a:lvl8pPr marL="182880" indent="-18288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900"/>
            </a:lvl8pPr>
            <a:lvl9pPr marL="182880" indent="-18288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900"/>
            </a:lvl9pPr>
          </a:lstStyle>
          <a:p>
            <a:pPr lvl="0"/>
            <a:r>
              <a:rPr dirty="0"/>
              <a:t>Click to add text</a:t>
            </a:r>
          </a:p>
        </p:txBody>
      </p:sp>
      <p:sp>
        <p:nvSpPr>
          <p:cNvPr id="74" name="Rectangle 73"/>
          <p:cNvSpPr/>
          <p:nvPr userDrawn="1"/>
        </p:nvSpPr>
        <p:spPr>
          <a:xfrm>
            <a:off x="6958584" y="640080"/>
            <a:ext cx="2816352" cy="8059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Text Placeholder 21"/>
          <p:cNvSpPr>
            <a:spLocks noGrp="1"/>
          </p:cNvSpPr>
          <p:nvPr>
            <p:ph type="body" sz="quarter" idx="65" hasCustomPrompt="1"/>
          </p:nvPr>
        </p:nvSpPr>
        <p:spPr>
          <a:xfrm>
            <a:off x="7223760" y="696686"/>
            <a:ext cx="2286000" cy="595085"/>
          </a:xfrm>
        </p:spPr>
        <p:txBody>
          <a:bodyPr lIns="0" tIns="0" rIns="0" bIns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3600"/>
            </a:lvl2pPr>
            <a:lvl3pPr marL="0" indent="0">
              <a:spcBef>
                <a:spcPts val="0"/>
              </a:spcBef>
              <a:buNone/>
              <a:defRPr sz="3600"/>
            </a:lvl3pPr>
            <a:lvl4pPr marL="0" indent="0">
              <a:spcBef>
                <a:spcPts val="0"/>
              </a:spcBef>
              <a:buNone/>
              <a:defRPr sz="3600"/>
            </a:lvl4pPr>
            <a:lvl5pPr marL="0" indent="0">
              <a:spcBef>
                <a:spcPts val="0"/>
              </a:spcBef>
              <a:buNone/>
              <a:defRPr sz="3600"/>
            </a:lvl5pPr>
          </a:lstStyle>
          <a:p>
            <a:pPr lvl="0"/>
            <a:r>
              <a:rPr lang="en-US" dirty="0"/>
              <a:t>Heading text</a:t>
            </a:r>
            <a:endParaRPr dirty="0"/>
          </a:p>
        </p:txBody>
      </p:sp>
      <p:sp>
        <p:nvSpPr>
          <p:cNvPr id="77" name="Rectangle 76"/>
          <p:cNvSpPr/>
          <p:nvPr userDrawn="1"/>
        </p:nvSpPr>
        <p:spPr>
          <a:xfrm>
            <a:off x="3575303" y="640080"/>
            <a:ext cx="2816352" cy="65989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 userDrawn="1"/>
        </p:nvSpPr>
        <p:spPr>
          <a:xfrm>
            <a:off x="3575303" y="457200"/>
            <a:ext cx="2816352" cy="1828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 Placeholder 21"/>
          <p:cNvSpPr>
            <a:spLocks noGrp="1"/>
          </p:cNvSpPr>
          <p:nvPr>
            <p:ph type="body" sz="quarter" idx="61" hasCustomPrompt="1"/>
          </p:nvPr>
        </p:nvSpPr>
        <p:spPr>
          <a:xfrm>
            <a:off x="3771899" y="822960"/>
            <a:ext cx="2423160" cy="1386841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1200" b="0" i="1">
                <a:solidFill>
                  <a:schemeClr val="tx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3600"/>
            </a:lvl2pPr>
            <a:lvl3pPr marL="0" indent="0">
              <a:spcBef>
                <a:spcPts val="0"/>
              </a:spcBef>
              <a:buNone/>
              <a:defRPr sz="3600"/>
            </a:lvl3pPr>
            <a:lvl4pPr marL="0" indent="0">
              <a:spcBef>
                <a:spcPts val="0"/>
              </a:spcBef>
              <a:buNone/>
              <a:defRPr sz="3600"/>
            </a:lvl4pPr>
            <a:lvl5pPr marL="0" indent="0">
              <a:spcBef>
                <a:spcPts val="0"/>
              </a:spcBef>
              <a:buNone/>
              <a:defRPr sz="3600"/>
            </a:lvl5pPr>
          </a:lstStyle>
          <a:p>
            <a:pPr lvl="0"/>
            <a:r>
              <a:rPr dirty="0"/>
              <a:t>Click to add text</a:t>
            </a:r>
          </a:p>
        </p:txBody>
      </p:sp>
      <p:sp>
        <p:nvSpPr>
          <p:cNvPr id="71" name="Text Placeholder 21"/>
          <p:cNvSpPr>
            <a:spLocks noGrp="1"/>
          </p:cNvSpPr>
          <p:nvPr>
            <p:ph type="body" sz="quarter" idx="62" hasCustomPrompt="1"/>
          </p:nvPr>
        </p:nvSpPr>
        <p:spPr>
          <a:xfrm>
            <a:off x="3771899" y="4846320"/>
            <a:ext cx="2423160" cy="2164080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100" b="0" i="0">
                <a:solidFill>
                  <a:schemeClr val="tx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3600"/>
            </a:lvl2pPr>
            <a:lvl3pPr marL="0" indent="0">
              <a:spcBef>
                <a:spcPts val="0"/>
              </a:spcBef>
              <a:buNone/>
              <a:defRPr sz="3600"/>
            </a:lvl3pPr>
            <a:lvl4pPr marL="0" indent="0">
              <a:spcBef>
                <a:spcPts val="0"/>
              </a:spcBef>
              <a:buNone/>
              <a:defRPr sz="3600"/>
            </a:lvl4pPr>
            <a:lvl5pPr marL="0" indent="0">
              <a:spcBef>
                <a:spcPts val="0"/>
              </a:spcBef>
              <a:buNone/>
              <a:defRPr sz="3600"/>
            </a:lvl5pPr>
          </a:lstStyle>
          <a:p>
            <a:pPr lvl="0"/>
            <a:r>
              <a:rPr dirty="0"/>
              <a:t>Click to add text</a:t>
            </a:r>
          </a:p>
        </p:txBody>
      </p:sp>
      <p:sp>
        <p:nvSpPr>
          <p:cNvPr id="76" name="Rectangle 75"/>
          <p:cNvSpPr/>
          <p:nvPr userDrawn="1"/>
        </p:nvSpPr>
        <p:spPr>
          <a:xfrm>
            <a:off x="237744" y="640080"/>
            <a:ext cx="2816352" cy="65989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 userDrawn="1"/>
        </p:nvSpPr>
        <p:spPr>
          <a:xfrm>
            <a:off x="237744" y="457200"/>
            <a:ext cx="2816352" cy="1828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 userDrawn="1"/>
        </p:nvSpPr>
        <p:spPr>
          <a:xfrm>
            <a:off x="237744" y="640080"/>
            <a:ext cx="2816352" cy="8059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 Placeholder 21"/>
          <p:cNvSpPr>
            <a:spLocks noGrp="1"/>
          </p:cNvSpPr>
          <p:nvPr>
            <p:ph type="body" sz="quarter" idx="20" hasCustomPrompt="1"/>
          </p:nvPr>
        </p:nvSpPr>
        <p:spPr>
          <a:xfrm>
            <a:off x="423333" y="5748867"/>
            <a:ext cx="2445174" cy="1261533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50000"/>
              </a:lnSpc>
              <a:spcBef>
                <a:spcPts val="900"/>
              </a:spcBef>
              <a:buNone/>
              <a:defRPr sz="1200" b="0" i="1">
                <a:solidFill>
                  <a:schemeClr val="tx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3600"/>
            </a:lvl2pPr>
            <a:lvl3pPr marL="0" indent="0">
              <a:spcBef>
                <a:spcPts val="0"/>
              </a:spcBef>
              <a:buNone/>
              <a:defRPr sz="3600"/>
            </a:lvl3pPr>
            <a:lvl4pPr marL="0" indent="0">
              <a:spcBef>
                <a:spcPts val="0"/>
              </a:spcBef>
              <a:buNone/>
              <a:defRPr sz="3600"/>
            </a:lvl4pPr>
            <a:lvl5pPr marL="0" indent="0">
              <a:spcBef>
                <a:spcPts val="0"/>
              </a:spcBef>
              <a:buNone/>
              <a:defRPr sz="3600"/>
            </a:lvl5pPr>
          </a:lstStyle>
          <a:p>
            <a:pPr lvl="0"/>
            <a:r>
              <a:rPr dirty="0"/>
              <a:t>Click to add text</a:t>
            </a:r>
          </a:p>
        </p:txBody>
      </p:sp>
      <p:sp>
        <p:nvSpPr>
          <p:cNvPr id="43" name="Text Placeholder 21"/>
          <p:cNvSpPr>
            <a:spLocks noGrp="1"/>
          </p:cNvSpPr>
          <p:nvPr>
            <p:ph type="body" sz="quarter" idx="31" hasCustomPrompt="1"/>
          </p:nvPr>
        </p:nvSpPr>
        <p:spPr>
          <a:xfrm>
            <a:off x="423333" y="1622984"/>
            <a:ext cx="2445174" cy="1488472"/>
          </a:xfrm>
        </p:spPr>
        <p:txBody>
          <a:bodyPr lIns="0" tIns="0" rIns="0" bIns="0" anchor="t">
            <a:noAutofit/>
          </a:bodyPr>
          <a:lstStyle>
            <a:lvl1pPr marL="112713" indent="-112713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100">
                <a:solidFill>
                  <a:schemeClr val="tx2"/>
                </a:solidFill>
              </a:defRPr>
            </a:lvl1pPr>
            <a:lvl2pPr marL="182880" indent="-18288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900"/>
            </a:lvl2pPr>
            <a:lvl3pPr marL="182880" indent="-18288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900"/>
            </a:lvl3pPr>
            <a:lvl4pPr marL="182880" indent="-18288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900"/>
            </a:lvl4pPr>
            <a:lvl5pPr marL="182880" indent="-18288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900"/>
            </a:lvl5pPr>
            <a:lvl6pPr marL="182880" indent="-18288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900"/>
            </a:lvl6pPr>
            <a:lvl7pPr marL="182880" indent="-18288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900"/>
            </a:lvl7pPr>
            <a:lvl8pPr marL="182880" indent="-18288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900"/>
            </a:lvl8pPr>
            <a:lvl9pPr marL="182880" indent="-18288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900"/>
            </a:lvl9pPr>
          </a:lstStyle>
          <a:p>
            <a:pPr lvl="0"/>
            <a:r>
              <a:rPr dirty="0"/>
              <a:t>Click to add text</a:t>
            </a:r>
          </a:p>
        </p:txBody>
      </p:sp>
      <p:sp>
        <p:nvSpPr>
          <p:cNvPr id="52" name="Text Placeholder 21"/>
          <p:cNvSpPr>
            <a:spLocks noGrp="1"/>
          </p:cNvSpPr>
          <p:nvPr>
            <p:ph type="body" sz="quarter" idx="58" hasCustomPrompt="1"/>
          </p:nvPr>
        </p:nvSpPr>
        <p:spPr>
          <a:xfrm>
            <a:off x="423333" y="696686"/>
            <a:ext cx="2445174" cy="595085"/>
          </a:xfrm>
        </p:spPr>
        <p:txBody>
          <a:bodyPr lIns="0" tIns="0" rIns="0" bIns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3600"/>
            </a:lvl2pPr>
            <a:lvl3pPr marL="0" indent="0">
              <a:spcBef>
                <a:spcPts val="0"/>
              </a:spcBef>
              <a:buNone/>
              <a:defRPr sz="3600"/>
            </a:lvl3pPr>
            <a:lvl4pPr marL="0" indent="0">
              <a:spcBef>
                <a:spcPts val="0"/>
              </a:spcBef>
              <a:buNone/>
              <a:defRPr sz="3600"/>
            </a:lvl4pPr>
            <a:lvl5pPr marL="0" indent="0">
              <a:spcBef>
                <a:spcPts val="0"/>
              </a:spcBef>
              <a:buNone/>
              <a:defRPr sz="3600"/>
            </a:lvl5pPr>
          </a:lstStyle>
          <a:p>
            <a:pPr lvl="0"/>
            <a:r>
              <a:rPr lang="en-US" dirty="0"/>
              <a:t>Heading text</a:t>
            </a:r>
            <a:endParaRPr dirty="0"/>
          </a:p>
        </p:txBody>
      </p:sp>
      <p:sp>
        <p:nvSpPr>
          <p:cNvPr id="53" name="Picture Placeholder 4"/>
          <p:cNvSpPr>
            <a:spLocks noGrp="1"/>
          </p:cNvSpPr>
          <p:nvPr>
            <p:ph type="pic" sz="quarter" idx="59"/>
          </p:nvPr>
        </p:nvSpPr>
        <p:spPr>
          <a:xfrm>
            <a:off x="237744" y="3265713"/>
            <a:ext cx="2816352" cy="2268881"/>
          </a:xfrm>
          <a:solidFill>
            <a:schemeClr val="bg1">
              <a:lumMod val="95000"/>
            </a:schemeClr>
          </a:solidFill>
        </p:spPr>
        <p:txBody>
          <a:bodyPr tIns="182880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54" name="Picture Placeholder 4"/>
          <p:cNvSpPr>
            <a:spLocks noGrp="1"/>
          </p:cNvSpPr>
          <p:nvPr>
            <p:ph type="pic" sz="quarter" idx="30"/>
          </p:nvPr>
        </p:nvSpPr>
        <p:spPr>
          <a:xfrm>
            <a:off x="3575303" y="2351314"/>
            <a:ext cx="2816352" cy="2235200"/>
          </a:xfrm>
          <a:solidFill>
            <a:schemeClr val="bg1">
              <a:lumMod val="95000"/>
            </a:schemeClr>
          </a:solidFill>
        </p:spPr>
        <p:txBody>
          <a:bodyPr tIns="182880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5087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44" userDrawn="1">
          <p15:clr>
            <a:srgbClr val="FBAE40"/>
          </p15:clr>
        </p15:guide>
        <p15:guide id="2" pos="1920" userDrawn="1">
          <p15:clr>
            <a:srgbClr val="FBAE40"/>
          </p15:clr>
        </p15:guide>
        <p15:guide id="3" pos="2250" userDrawn="1">
          <p15:clr>
            <a:srgbClr val="FBAE40"/>
          </p15:clr>
        </p15:guide>
        <p15:guide id="4" pos="4026" userDrawn="1">
          <p15:clr>
            <a:srgbClr val="FBAE40"/>
          </p15:clr>
        </p15:guide>
        <p15:guide id="5" pos="4382" userDrawn="1">
          <p15:clr>
            <a:srgbClr val="FBAE40"/>
          </p15:clr>
        </p15:guide>
        <p15:guide id="6" pos="6160" userDrawn="1">
          <p15:clr>
            <a:srgbClr val="FBAE40"/>
          </p15:clr>
        </p15:guide>
        <p15:guide id="7" orient="horz" pos="288" userDrawn="1">
          <p15:clr>
            <a:srgbClr val="FBAE40"/>
          </p15:clr>
        </p15:guide>
        <p15:guide id="8" orient="horz" pos="456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7BAE6A-DCF3-43E4-B2A0-33D0CF1225FC}" type="datetimeFigureOut">
              <a:rPr lang="en-US"/>
              <a:t>1/7/2026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6761A3-4CAC-4C5F-AC82-8DB08D526BC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87281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pPr algn="ctr"/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Interested in a career in FIREFIGHTING?</a:t>
            </a:r>
          </a:p>
        </p:txBody>
      </p:sp>
      <p:pic>
        <p:nvPicPr>
          <p:cNvPr id="14" name="Picture Placeholder 13"/>
          <p:cNvPicPr>
            <a:picLocks noGrp="1" noChangeAspect="1"/>
          </p:cNvPicPr>
          <p:nvPr>
            <p:ph type="pic" sz="quarter" idx="27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5" r="18211"/>
          <a:stretch/>
        </p:blipFill>
        <p:spPr>
          <a:xfrm>
            <a:off x="244511" y="640080"/>
            <a:ext cx="2810188" cy="2487168"/>
          </a:xfrm>
        </p:spPr>
      </p:pic>
      <p:pic>
        <p:nvPicPr>
          <p:cNvPr id="15" name="Picture Placeholder 14"/>
          <p:cNvPicPr>
            <a:picLocks noGrp="1" noChangeAspect="1"/>
          </p:cNvPicPr>
          <p:nvPr>
            <p:ph type="pic" sz="quarter" idx="3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193" y="1446028"/>
            <a:ext cx="2814575" cy="4080776"/>
          </a:xfrm>
        </p:spPr>
      </p:pic>
      <p:sp>
        <p:nvSpPr>
          <p:cNvPr id="13" name="Text Placeholder 12"/>
          <p:cNvSpPr>
            <a:spLocks noGrp="1"/>
          </p:cNvSpPr>
          <p:nvPr>
            <p:ph type="body" sz="quarter" idx="63"/>
          </p:nvPr>
        </p:nvSpPr>
        <p:spPr>
          <a:xfrm>
            <a:off x="7156069" y="5930762"/>
            <a:ext cx="2423160" cy="1040418"/>
          </a:xfrm>
        </p:spPr>
        <p:txBody>
          <a:bodyPr/>
          <a:lstStyle/>
          <a:p>
            <a:r>
              <a:rPr lang="en-US" sz="2000" b="1" i="0" dirty="0">
                <a:latin typeface="Poppins" panose="00000500000000000000" pitchFamily="2" charset="0"/>
                <a:cs typeface="Poppins" panose="00000500000000000000" pitchFamily="2" charset="0"/>
              </a:rPr>
              <a:t>2026 Marinette &amp; Menominee Fire Camp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3291840" y="0"/>
            <a:ext cx="0" cy="7772400"/>
          </a:xfrm>
          <a:prstGeom prst="line">
            <a:avLst/>
          </a:prstGeom>
          <a:ln>
            <a:solidFill>
              <a:srgbClr val="C8C8C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675120" y="0"/>
            <a:ext cx="0" cy="7772400"/>
          </a:xfrm>
          <a:prstGeom prst="line">
            <a:avLst/>
          </a:prstGeom>
          <a:ln>
            <a:solidFill>
              <a:srgbClr val="C8C8C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Placeholder 4"/>
          <p:cNvPicPr>
            <a:picLocks noGrp="1" noChangeAspect="1"/>
          </p:cNvPicPr>
          <p:nvPr>
            <p:ph type="pic" sz="quarter" idx="31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0" r="5"/>
          <a:stretch/>
        </p:blipFill>
        <p:spPr>
          <a:xfrm>
            <a:off x="6959473" y="2015750"/>
            <a:ext cx="2807331" cy="210312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1890" y="640080"/>
            <a:ext cx="1582493" cy="1371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4667" y="4135411"/>
            <a:ext cx="1356938" cy="13716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63416" y="3486416"/>
            <a:ext cx="257237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Marinette Fire Department</a:t>
            </a:r>
          </a:p>
          <a:p>
            <a:pPr algn="ctr"/>
            <a:endParaRPr lang="en-US" sz="12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en-US" sz="12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1450 Main Street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Marinette, WI 54143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715-732-5178</a:t>
            </a:r>
          </a:p>
          <a:p>
            <a:pPr algn="ctr"/>
            <a:endParaRPr lang="en-US" sz="12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en-US" sz="12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www.marinette.wi.us</a:t>
            </a:r>
          </a:p>
          <a:p>
            <a:pPr algn="ctr"/>
            <a:endParaRPr lang="en-US" sz="12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endParaRPr lang="en-US" sz="12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en-US" sz="14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Menominee Fire Department</a:t>
            </a:r>
          </a:p>
          <a:p>
            <a:pPr algn="ctr"/>
            <a:endParaRPr lang="en-US" sz="12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en-US" sz="12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2509 10</a:t>
            </a:r>
            <a:r>
              <a:rPr lang="en-US" sz="1200" baseline="300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th</a:t>
            </a:r>
            <a:r>
              <a:rPr lang="en-US" sz="12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Street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Menominee, MI 49858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906-863-5511</a:t>
            </a:r>
          </a:p>
          <a:p>
            <a:pPr algn="ctr"/>
            <a:endParaRPr lang="en-US" sz="12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en-US" sz="12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www.menominee.us</a:t>
            </a:r>
          </a:p>
        </p:txBody>
      </p:sp>
      <p:pic>
        <p:nvPicPr>
          <p:cNvPr id="1026" name="Picture 2" descr="Image result for Firefighter quotes Inspirational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4124" y="5797180"/>
            <a:ext cx="2098712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44310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Placeholder 27"/>
          <p:cNvPicPr>
            <a:picLocks noGrp="1" noChangeAspect="1"/>
          </p:cNvPicPr>
          <p:nvPr>
            <p:ph type="pic" sz="quarter" idx="6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6584" y="3540133"/>
            <a:ext cx="2761444" cy="2071083"/>
          </a:xfrm>
        </p:spPr>
      </p:pic>
      <p:sp>
        <p:nvSpPr>
          <p:cNvPr id="24" name="Text Placeholder 23"/>
          <p:cNvSpPr>
            <a:spLocks noGrp="1"/>
          </p:cNvSpPr>
          <p:nvPr>
            <p:ph type="body" sz="quarter" idx="64"/>
          </p:nvPr>
        </p:nvSpPr>
        <p:spPr>
          <a:xfrm>
            <a:off x="7013490" y="1489151"/>
            <a:ext cx="2761444" cy="1622305"/>
          </a:xfrm>
        </p:spPr>
        <p:txBody>
          <a:bodyPr/>
          <a:lstStyle/>
          <a:p>
            <a:pPr marL="0" lvl="0" indent="0">
              <a:lnSpc>
                <a:spcPct val="150000"/>
              </a:lnSpc>
              <a:spcBef>
                <a:spcPts val="0"/>
              </a:spcBef>
              <a:buClr>
                <a:srgbClr val="3D4346"/>
              </a:buClr>
              <a:buNone/>
            </a:pPr>
            <a:r>
              <a:rPr lang="en-US" sz="1200" b="1" u="sng" dirty="0">
                <a:solidFill>
                  <a:srgbClr val="43403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Day 2 –  EMS &amp; Physical Agility Course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>
                <a:srgbClr val="3D4346"/>
              </a:buClr>
              <a:buNone/>
            </a:pPr>
            <a:r>
              <a:rPr lang="en-US" sz="1200" b="1" dirty="0">
                <a:solidFill>
                  <a:srgbClr val="43403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(Menominee Fire Station)</a:t>
            </a:r>
          </a:p>
          <a:p>
            <a:pPr marL="171450" lvl="0" indent="-171450">
              <a:lnSpc>
                <a:spcPct val="100000"/>
              </a:lnSpc>
              <a:spcBef>
                <a:spcPts val="0"/>
              </a:spcBef>
              <a:buClr>
                <a:srgbClr val="3D4346"/>
              </a:buClr>
            </a:pPr>
            <a:r>
              <a:rPr lang="en-US" sz="1200" dirty="0">
                <a:solidFill>
                  <a:srgbClr val="43403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Station Tour</a:t>
            </a:r>
          </a:p>
          <a:p>
            <a:pPr marL="171450" lvl="0" indent="-171450">
              <a:lnSpc>
                <a:spcPct val="100000"/>
              </a:lnSpc>
              <a:spcBef>
                <a:spcPts val="0"/>
              </a:spcBef>
              <a:buClr>
                <a:srgbClr val="3D4346"/>
              </a:buClr>
            </a:pPr>
            <a:r>
              <a:rPr lang="en-US" sz="1200" dirty="0">
                <a:solidFill>
                  <a:srgbClr val="43403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Emergency Medical Services (EMS)</a:t>
            </a:r>
          </a:p>
          <a:p>
            <a:pPr marL="171450" lvl="0" indent="-171450">
              <a:lnSpc>
                <a:spcPct val="100000"/>
              </a:lnSpc>
              <a:spcBef>
                <a:spcPts val="0"/>
              </a:spcBef>
              <a:buClr>
                <a:srgbClr val="3D4346"/>
              </a:buClr>
            </a:pPr>
            <a:r>
              <a:rPr lang="en-US" sz="1200" dirty="0">
                <a:solidFill>
                  <a:srgbClr val="43403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Basic First Aid</a:t>
            </a:r>
          </a:p>
          <a:p>
            <a:pPr marL="171450" lvl="0" indent="-171450">
              <a:lnSpc>
                <a:spcPct val="100000"/>
              </a:lnSpc>
              <a:spcBef>
                <a:spcPts val="0"/>
              </a:spcBef>
              <a:buClr>
                <a:srgbClr val="3D4346"/>
              </a:buClr>
            </a:pPr>
            <a:r>
              <a:rPr lang="en-US" sz="1200" dirty="0">
                <a:solidFill>
                  <a:srgbClr val="43403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CPR</a:t>
            </a:r>
          </a:p>
          <a:p>
            <a:pPr marL="171450" lvl="0" indent="-171450">
              <a:lnSpc>
                <a:spcPct val="100000"/>
              </a:lnSpc>
              <a:spcBef>
                <a:spcPts val="0"/>
              </a:spcBef>
              <a:buClr>
                <a:srgbClr val="3D4346"/>
              </a:buClr>
            </a:pPr>
            <a:r>
              <a:rPr lang="en-US" sz="1200" dirty="0">
                <a:solidFill>
                  <a:srgbClr val="43403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Physical Agility Course</a:t>
            </a:r>
          </a:p>
          <a:p>
            <a:pPr marL="171450" lvl="0" indent="-171450">
              <a:lnSpc>
                <a:spcPct val="100000"/>
              </a:lnSpc>
              <a:spcBef>
                <a:spcPts val="0"/>
              </a:spcBef>
              <a:buClr>
                <a:srgbClr val="3D4346"/>
              </a:buClr>
            </a:pPr>
            <a:r>
              <a:rPr lang="en-US" sz="1200" dirty="0">
                <a:solidFill>
                  <a:srgbClr val="43403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Ladder Rides</a:t>
            </a:r>
          </a:p>
          <a:p>
            <a:pPr marL="171450" lvl="0" indent="-171450">
              <a:lnSpc>
                <a:spcPct val="100000"/>
              </a:lnSpc>
              <a:spcBef>
                <a:spcPts val="0"/>
              </a:spcBef>
              <a:buClr>
                <a:srgbClr val="3D4346"/>
              </a:buClr>
            </a:pPr>
            <a:r>
              <a:rPr lang="en-US" sz="1200" dirty="0">
                <a:solidFill>
                  <a:srgbClr val="43403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Grill out</a:t>
            </a:r>
          </a:p>
          <a:p>
            <a:pPr marL="0" indent="0">
              <a:buNone/>
            </a:pPr>
            <a:endParaRPr lang="en-US" sz="12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0" indent="0">
              <a:buNone/>
            </a:pPr>
            <a:endParaRPr lang="en-US" sz="12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0" indent="0">
              <a:buNone/>
            </a:pPr>
            <a:endParaRPr lang="en-US" sz="12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61"/>
          </p:nvPr>
        </p:nvSpPr>
        <p:spPr/>
        <p:txBody>
          <a:bodyPr/>
          <a:lstStyle/>
          <a:p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“Hard times don’t create heroes. It is during the hard times when the ‘hero’ within us is revealed.”</a:t>
            </a:r>
          </a:p>
          <a:p>
            <a:pPr algn="r"/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- Bob Riley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62"/>
          </p:nvPr>
        </p:nvSpPr>
        <p:spPr>
          <a:xfrm>
            <a:off x="3715174" y="4661580"/>
            <a:ext cx="2481155" cy="241993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1200" b="1" u="sng" dirty="0">
                <a:latin typeface="Poppins" panose="00000500000000000000" pitchFamily="2" charset="0"/>
                <a:cs typeface="Poppins" panose="00000500000000000000" pitchFamily="2" charset="0"/>
              </a:rPr>
              <a:t>Day 1 – Fire</a:t>
            </a:r>
          </a:p>
          <a:p>
            <a:pPr>
              <a:lnSpc>
                <a:spcPct val="150000"/>
              </a:lnSpc>
            </a:pPr>
            <a:r>
              <a:rPr lang="en-US" sz="1200" b="1" dirty="0">
                <a:latin typeface="Poppins" panose="00000500000000000000" pitchFamily="2" charset="0"/>
                <a:cs typeface="Poppins" panose="00000500000000000000" pitchFamily="2" charset="0"/>
              </a:rPr>
              <a:t>(Marinette Fire Station)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latin typeface="Poppins" panose="00000500000000000000" pitchFamily="2" charset="0"/>
                <a:cs typeface="Poppins" panose="00000500000000000000" pitchFamily="2" charset="0"/>
              </a:rPr>
              <a:t>Career Outlook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latin typeface="Poppins" panose="00000500000000000000" pitchFamily="2" charset="0"/>
                <a:cs typeface="Poppins" panose="00000500000000000000" pitchFamily="2" charset="0"/>
              </a:rPr>
              <a:t>Daily Firefighter Activities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latin typeface="Poppins" panose="00000500000000000000" pitchFamily="2" charset="0"/>
                <a:cs typeface="Poppins" panose="00000500000000000000" pitchFamily="2" charset="0"/>
              </a:rPr>
              <a:t>Station Tour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latin typeface="Poppins" panose="00000500000000000000" pitchFamily="2" charset="0"/>
                <a:cs typeface="Poppins" panose="00000500000000000000" pitchFamily="2" charset="0"/>
              </a:rPr>
              <a:t>Personal Protective Equipment (PPE)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latin typeface="Poppins" panose="00000500000000000000" pitchFamily="2" charset="0"/>
                <a:cs typeface="Poppins" panose="00000500000000000000" pitchFamily="2" charset="0"/>
              </a:rPr>
              <a:t>Self-Contained Breathing Apparatus (SCBA)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latin typeface="Poppins" panose="00000500000000000000" pitchFamily="2" charset="0"/>
                <a:cs typeface="Poppins" panose="00000500000000000000" pitchFamily="2" charset="0"/>
              </a:rPr>
              <a:t>Firefighting Tools &amp; Equipment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latin typeface="Poppins" panose="00000500000000000000" pitchFamily="2" charset="0"/>
                <a:cs typeface="Poppins" panose="00000500000000000000" pitchFamily="2" charset="0"/>
              </a:rPr>
              <a:t>Fire Ground Operations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latin typeface="Poppins" panose="00000500000000000000" pitchFamily="2" charset="0"/>
                <a:cs typeface="Poppins" panose="00000500000000000000" pitchFamily="2" charset="0"/>
              </a:rPr>
              <a:t>Auto extrication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12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423333" y="5518649"/>
            <a:ext cx="2445174" cy="1261533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i="0" dirty="0">
                <a:latin typeface="Poppins" panose="00000500000000000000" pitchFamily="2" charset="0"/>
                <a:cs typeface="Poppins" panose="00000500000000000000" pitchFamily="2" charset="0"/>
              </a:rPr>
              <a:t>Eligible Students must be:</a:t>
            </a:r>
          </a:p>
          <a:p>
            <a:pPr marL="171450" indent="-1714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i="0" dirty="0">
                <a:latin typeface="Poppins" panose="00000500000000000000" pitchFamily="2" charset="0"/>
                <a:cs typeface="Poppins" panose="00000500000000000000" pitchFamily="2" charset="0"/>
              </a:rPr>
              <a:t>Interested in a career in firefighting</a:t>
            </a:r>
          </a:p>
          <a:p>
            <a:pPr marL="171450" indent="-1714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i="0" dirty="0">
                <a:latin typeface="Poppins" panose="00000500000000000000" pitchFamily="2" charset="0"/>
                <a:cs typeface="Poppins" panose="00000500000000000000" pitchFamily="2" charset="0"/>
              </a:rPr>
              <a:t>Incoming High School Junior or Senior</a:t>
            </a:r>
          </a:p>
          <a:p>
            <a:pPr marL="171450" indent="-1714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i="0" dirty="0">
                <a:latin typeface="Poppins" panose="00000500000000000000" pitchFamily="2" charset="0"/>
                <a:cs typeface="Poppins" panose="00000500000000000000" pitchFamily="2" charset="0"/>
              </a:rPr>
              <a:t>Enrolled in School Districts in Marinette &amp; Menominee Counties</a:t>
            </a:r>
          </a:p>
          <a:p>
            <a:endParaRPr lang="en-US" i="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200" dirty="0">
                <a:latin typeface="Poppins" panose="00000500000000000000" pitchFamily="2" charset="0"/>
                <a:cs typeface="Poppins" panose="00000500000000000000" pitchFamily="2" charset="0"/>
              </a:rPr>
              <a:t>Wednesday, July 22nd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1200" dirty="0">
                <a:latin typeface="Poppins" panose="00000500000000000000" pitchFamily="2" charset="0"/>
                <a:cs typeface="Poppins" panose="00000500000000000000" pitchFamily="2" charset="0"/>
              </a:rPr>
              <a:t>AND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1200" dirty="0">
                <a:latin typeface="Poppins" panose="00000500000000000000" pitchFamily="2" charset="0"/>
                <a:cs typeface="Poppins" panose="00000500000000000000" pitchFamily="2" charset="0"/>
              </a:rPr>
              <a:t>Thursday, </a:t>
            </a:r>
            <a:r>
              <a:rPr lang="en-US" sz="1200">
                <a:latin typeface="Poppins" panose="00000500000000000000" pitchFamily="2" charset="0"/>
                <a:cs typeface="Poppins" panose="00000500000000000000" pitchFamily="2" charset="0"/>
              </a:rPr>
              <a:t>July 23rd</a:t>
            </a:r>
            <a:endParaRPr lang="en-US" sz="12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1200" dirty="0">
                <a:latin typeface="Poppins" panose="00000500000000000000" pitchFamily="2" charset="0"/>
                <a:cs typeface="Poppins" panose="00000500000000000000" pitchFamily="2" charset="0"/>
              </a:rPr>
              <a:t>8:00 AM – 12:00 PM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1200" dirty="0">
                <a:latin typeface="Poppins" panose="00000500000000000000" pitchFamily="2" charset="0"/>
                <a:cs typeface="Poppins" panose="00000500000000000000" pitchFamily="2" charset="0"/>
              </a:rPr>
              <a:t>Marinette &amp; Menominee Fire Department</a:t>
            </a:r>
          </a:p>
          <a:p>
            <a:pPr marL="0" indent="0" algn="ctr">
              <a:buNone/>
            </a:pPr>
            <a:endParaRPr lang="en-US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58"/>
          </p:nvPr>
        </p:nvSpPr>
        <p:spPr>
          <a:xfrm>
            <a:off x="423333" y="793931"/>
            <a:ext cx="2445174" cy="595085"/>
          </a:xfrm>
        </p:spPr>
        <p:txBody>
          <a:bodyPr/>
          <a:lstStyle/>
          <a:p>
            <a:pPr algn="ctr"/>
            <a:r>
              <a:rPr lang="en-US" dirty="0">
                <a:latin typeface="Arial Black" panose="020B0A04020102020204" pitchFamily="34" charset="0"/>
                <a:cs typeface="Arial" panose="020B0604020202020204" pitchFamily="34" charset="0"/>
              </a:rPr>
              <a:t>2026 Marinette &amp; Menominee Fire Camp</a:t>
            </a:r>
          </a:p>
        </p:txBody>
      </p:sp>
      <p:pic>
        <p:nvPicPr>
          <p:cNvPr id="14" name="Picture Placeholder 13"/>
          <p:cNvPicPr>
            <a:picLocks noGrp="1" noChangeAspect="1"/>
          </p:cNvPicPr>
          <p:nvPr>
            <p:ph type="pic" sz="quarter" idx="59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82" y="3297606"/>
            <a:ext cx="2816352" cy="2112264"/>
          </a:xfrm>
        </p:spPr>
      </p:pic>
      <p:pic>
        <p:nvPicPr>
          <p:cNvPr id="27" name="Picture Placeholder 26"/>
          <p:cNvPicPr>
            <a:picLocks noGrp="1" noChangeAspect="1"/>
          </p:cNvPicPr>
          <p:nvPr>
            <p:ph type="pic" sz="quarter" idx="30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303" y="2412782"/>
            <a:ext cx="2816352" cy="2112264"/>
          </a:xfrm>
        </p:spPr>
      </p:pic>
      <p:cxnSp>
        <p:nvCxnSpPr>
          <p:cNvPr id="13" name="Straight Connector 12"/>
          <p:cNvCxnSpPr/>
          <p:nvPr/>
        </p:nvCxnSpPr>
        <p:spPr>
          <a:xfrm>
            <a:off x="3291840" y="0"/>
            <a:ext cx="0" cy="7772400"/>
          </a:xfrm>
          <a:prstGeom prst="line">
            <a:avLst/>
          </a:prstGeom>
          <a:ln>
            <a:solidFill>
              <a:srgbClr val="C8C8C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675120" y="0"/>
            <a:ext cx="0" cy="7772400"/>
          </a:xfrm>
          <a:prstGeom prst="line">
            <a:avLst/>
          </a:prstGeom>
          <a:ln>
            <a:solidFill>
              <a:srgbClr val="C8C8C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23"/>
          <p:cNvSpPr txBox="1">
            <a:spLocks/>
          </p:cNvSpPr>
          <p:nvPr/>
        </p:nvSpPr>
        <p:spPr>
          <a:xfrm>
            <a:off x="7155178" y="5337189"/>
            <a:ext cx="2423160" cy="148847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112713" indent="-112713" algn="l" defTabSz="1005840" rtl="0" eaLnBrk="1" latinLnBrk="0" hangingPunct="1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82880" indent="-182880" algn="l" defTabSz="100584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" indent="-182880" algn="l" defTabSz="100584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" indent="-182880" algn="l" defTabSz="100584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" indent="-182880" algn="l" defTabSz="100584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" indent="-182880" algn="l" defTabSz="100584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" indent="-182880" algn="l" defTabSz="100584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" indent="-182880" algn="l" defTabSz="100584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80" indent="-182880" algn="l" defTabSz="100584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3D4346"/>
              </a:buClr>
              <a:buFont typeface="Arial" panose="020B0604020202020204" pitchFamily="34" charset="0"/>
              <a:buNone/>
            </a:pPr>
            <a:endParaRPr lang="en-US" sz="1200" b="1" u="sng" dirty="0">
              <a:solidFill>
                <a:srgbClr val="43403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Placeholder 23"/>
          <p:cNvSpPr>
            <a:spLocks noGrp="1"/>
          </p:cNvSpPr>
          <p:nvPr>
            <p:ph type="body" sz="quarter" idx="64"/>
          </p:nvPr>
        </p:nvSpPr>
        <p:spPr>
          <a:xfrm>
            <a:off x="7155178" y="5677598"/>
            <a:ext cx="2619756" cy="1261533"/>
          </a:xfrm>
        </p:spPr>
        <p:txBody>
          <a:bodyPr/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Clr>
                <a:srgbClr val="3D4346"/>
              </a:buClr>
              <a:buNone/>
            </a:pPr>
            <a:r>
              <a:rPr lang="en-US" sz="1200" b="1" dirty="0">
                <a:solidFill>
                  <a:srgbClr val="43403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Scan QR Code to Apply:</a:t>
            </a:r>
            <a:endParaRPr lang="en-US" sz="1200" dirty="0">
              <a:solidFill>
                <a:srgbClr val="43403B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0" indent="0">
              <a:buNone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85804B-7269-4CD4-9735-83F41EABF9C4}"/>
              </a:ext>
            </a:extLst>
          </p:cNvPr>
          <p:cNvSpPr txBox="1"/>
          <p:nvPr/>
        </p:nvSpPr>
        <p:spPr>
          <a:xfrm>
            <a:off x="8366758" y="6106275"/>
            <a:ext cx="13532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Poppins" panose="00000500000000000000" pitchFamily="2" charset="0"/>
                <a:cs typeface="Poppins" panose="00000500000000000000" pitchFamily="2" charset="0"/>
              </a:rPr>
              <a:t>Applications MUST be submitted by June 5, 2026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27E7AF-5C7F-46AE-8E0F-A1802129F23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1889" y="5923112"/>
            <a:ext cx="1209970" cy="1209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25146"/>
      </p:ext>
    </p:extLst>
  </p:cSld>
  <p:clrMapOvr>
    <a:masterClrMapping/>
  </p:clrMapOvr>
</p:sld>
</file>

<file path=ppt/theme/theme1.xml><?xml version="1.0" encoding="utf-8"?>
<a:theme xmlns:a="http://schemas.openxmlformats.org/drawingml/2006/main" name="Winter Brochure 11 x 8.5">
  <a:themeElements>
    <a:clrScheme name="Winter Brochure">
      <a:dk1>
        <a:srgbClr val="43403B"/>
      </a:dk1>
      <a:lt1>
        <a:sysClr val="window" lastClr="FFFFFF"/>
      </a:lt1>
      <a:dk2>
        <a:srgbClr val="000000"/>
      </a:dk2>
      <a:lt2>
        <a:srgbClr val="E5E6E7"/>
      </a:lt2>
      <a:accent1>
        <a:srgbClr val="3D4346"/>
      </a:accent1>
      <a:accent2>
        <a:srgbClr val="BB3722"/>
      </a:accent2>
      <a:accent3>
        <a:srgbClr val="857963"/>
      </a:accent3>
      <a:accent4>
        <a:srgbClr val="6B4F58"/>
      </a:accent4>
      <a:accent5>
        <a:srgbClr val="6D898A"/>
      </a:accent5>
      <a:accent6>
        <a:srgbClr val="554238"/>
      </a:accent6>
      <a:hlink>
        <a:srgbClr val="BB3722"/>
      </a:hlink>
      <a:folHlink>
        <a:srgbClr val="857963"/>
      </a:folHlink>
    </a:clrScheme>
    <a:fontScheme name="Georgia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nterBrochure.potx" id="{7914E3C1-B050-42D3-81C2-28DDEDB2390F}" vid="{CD0C94AB-A5E2-4125-87EB-8B03305B1FE4}"/>
    </a:ext>
  </a:extLst>
</a:theme>
</file>

<file path=ppt/theme/theme2.xml><?xml version="1.0" encoding="utf-8"?>
<a:theme xmlns:a="http://schemas.openxmlformats.org/drawingml/2006/main" name="Office Theme">
  <a:themeElements>
    <a:clrScheme name="Winter Brochure">
      <a:dk1>
        <a:srgbClr val="43403B"/>
      </a:dk1>
      <a:lt1>
        <a:sysClr val="window" lastClr="FFFFFF"/>
      </a:lt1>
      <a:dk2>
        <a:srgbClr val="000000"/>
      </a:dk2>
      <a:lt2>
        <a:srgbClr val="E5E6E7"/>
      </a:lt2>
      <a:accent1>
        <a:srgbClr val="3D4346"/>
      </a:accent1>
      <a:accent2>
        <a:srgbClr val="BB3722"/>
      </a:accent2>
      <a:accent3>
        <a:srgbClr val="857963"/>
      </a:accent3>
      <a:accent4>
        <a:srgbClr val="6B4F58"/>
      </a:accent4>
      <a:accent5>
        <a:srgbClr val="6D898A"/>
      </a:accent5>
      <a:accent6>
        <a:srgbClr val="554238"/>
      </a:accent6>
      <a:hlink>
        <a:srgbClr val="BB3722"/>
      </a:hlink>
      <a:folHlink>
        <a:srgbClr val="857963"/>
      </a:folHlink>
    </a:clrScheme>
    <a:fontScheme name="Georgia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Winter Brochure">
      <a:dk1>
        <a:srgbClr val="43403B"/>
      </a:dk1>
      <a:lt1>
        <a:sysClr val="window" lastClr="FFFFFF"/>
      </a:lt1>
      <a:dk2>
        <a:srgbClr val="000000"/>
      </a:dk2>
      <a:lt2>
        <a:srgbClr val="E5E6E7"/>
      </a:lt2>
      <a:accent1>
        <a:srgbClr val="3D4346"/>
      </a:accent1>
      <a:accent2>
        <a:srgbClr val="BB3722"/>
      </a:accent2>
      <a:accent3>
        <a:srgbClr val="857963"/>
      </a:accent3>
      <a:accent4>
        <a:srgbClr val="6B4F58"/>
      </a:accent4>
      <a:accent5>
        <a:srgbClr val="6D898A"/>
      </a:accent5>
      <a:accent6>
        <a:srgbClr val="554238"/>
      </a:accent6>
      <a:hlink>
        <a:srgbClr val="BB3722"/>
      </a:hlink>
      <a:folHlink>
        <a:srgbClr val="857963"/>
      </a:folHlink>
    </a:clrScheme>
    <a:fontScheme name="Georgia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f583bd66513a361a730282b6a794e35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41151cf538834e171094e4faaf2d7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6E211BD-755A-4654-913E-FE18F117E7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C37716A6-524D-44CC-B263-8C7BFC36308E}">
  <ds:schemaRefs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purl.org/dc/terms/"/>
    <ds:schemaRef ds:uri="http://purl.org/dc/elements/1.1/"/>
    <ds:schemaRef ds:uri="http://www.w3.org/XML/1998/namespace"/>
    <ds:schemaRef ds:uri="http://schemas.microsoft.com/office/infopath/2007/PartnerControl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BF64003C-4601-434A-89D5-9D79BD4916D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210</Words>
  <Application>Microsoft Office PowerPoint</Application>
  <PresentationFormat>Custom</PresentationFormat>
  <Paragraphs>57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Arial Black</vt:lpstr>
      <vt:lpstr>Georgia</vt:lpstr>
      <vt:lpstr>Poppins</vt:lpstr>
      <vt:lpstr>Winter Brochure 11 x 8.5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4</cp:revision>
  <dcterms:created xsi:type="dcterms:W3CDTF">2012-09-19T20:49:24Z</dcterms:created>
  <dcterms:modified xsi:type="dcterms:W3CDTF">2026-01-07T21:38:28Z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0x0101007C1D5F340F01F94FA2FD29A5E6DC872E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  <property fmtid="{D5CDD505-2E9C-101B-9397-08002B2CF9AE}" pid="8" name="IsMyDocuments">
    <vt:bool>true</vt:bool>
  </property>
</Properties>
</file>